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00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85" d="100"/>
          <a:sy n="85" d="100"/>
        </p:scale>
        <p:origin x="76" y="4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86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36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6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975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91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79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5396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3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2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31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344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1708A-75A7-4F27-BEEB-1DF60DC6C944}" type="datetimeFigureOut">
              <a:rPr lang="en-US" smtClean="0"/>
              <a:t>1/10/2026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56993-4ECB-4DB1-B8CD-DC3736D3DA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22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powertoy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learn.microsoft.com/windows/powertoy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7C0EE-EC0E-D42C-B5ED-D638E3687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rgbClr val="E3000B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9A0E9F-F741-1AF6-983F-FF58223A70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Alvin Ashcraft | alvinashcraft.com</a:t>
            </a:r>
          </a:p>
          <a:p>
            <a:r>
              <a:rPr lang="en-US" dirty="0"/>
              <a:t>Sr. Content Developer</a:t>
            </a:r>
          </a:p>
          <a:p>
            <a:r>
              <a:rPr lang="en-US" dirty="0"/>
              <a:t>Microsoft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F202E2-0DBB-A334-BD82-A88226369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2704" y="2153637"/>
            <a:ext cx="5346492" cy="159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860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8DD8E1A-9945-4DBA-BC40-7A028BF32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E1C52F1-9DDF-4839-9B8F-25F7F8D42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DB25E450-AEBE-4B5B-9CD7-7DDA5128D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D57AF4B2-B19E-4839-9D9C-06AD5370C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949CEBF-F4A7-44B2-8A3B-22558718F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EAA589-93ED-485D-96BB-B9B21EC96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4BB4F238-A1F2-45F6-9074-18C4A9F92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C658EE5-B46E-48ED-822D-1C3F08ECA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82AA74BE-73A4-4ADC-B86C-833704C0C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2018BD4B-A593-4075-9FDB-4739C6D53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0D16E44B-CE60-491F-B907-D02B0B1E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2DFA7256-7E90-44B6-8E90-2111C1A1F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E31CD09-2348-4B3A-9C97-CEECA4ABC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4E5422EF-93F2-41A9-B30F-9EFE9241D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7920E29F-BB48-485F-95FF-5C372339C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ACFDB0E0-ECEB-4EEB-925D-4BE22979C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30CE2542-FFC2-4E6A-9F84-265FE415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864C497-B900-4D3E-895C-A2A823A3C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26441ED2-272A-4395-9966-F5B1C8D3F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701CA35D-3DE0-4BE9-96A9-31A6F24DB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C9367E8C-A75F-4D57-8B79-1B3EEDFD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0846F98D-8409-4D6C-B830-625CC19EB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35369DB-627C-41BD-9041-6426E8BF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A15987-DDC0-4CAB-AF5B-7D11E25D2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9B6DF8F2-BD4C-48F5-8CDC-95B311500F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E989FB2-D6DE-43D1-84D5-1C80F990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8CAE4AE-A9DF-45AF-9A9C-1712BC634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C272060-BC98-4C91-A58F-4DFEC566C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8BA2DCB9-0DC0-4109-B2A2-56896E35E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64A33555-1142-4AD7-8084-1A99422A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BC6E4081-1A88-453E-8CCF-B97B0CE20D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5B7E0935-6EE8-4C61-AED5-09B9A2A99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EB962BD6-C878-48FF-A75E-DCC7BDA3C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CABF3786-BDE1-4FE5-9967-F6B6131A2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4969707A-C75E-4F7F-A5C2-2991C6547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0E293989-8389-48CD-85D3-CAEFD5E963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8DCF1E8B-9247-45E2-8641-90DA9F7D52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48DF418F-91AD-4E55-AF3B-F28FF4596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EDBF35BD-D1DA-49B1-AE30-289189DAC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69198BEC-A3B6-4562-AB0F-3E7760026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9AB30D45-77AB-4323-83A2-1A637D07D5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D1AD137E-7B63-434C-9D0D-5A64BB496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8B32BE2D-36DC-4BD0-952E-8FE32A70D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930295E0-AD01-4DB0-9829-AD91BED60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29807E74-6BFD-4EA7-B3F3-92C0728A7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C9EDBF49-4B87-4B6F-BEE6-DDC4A63CE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7738C468-1405-4ED9-8392-F93FA995E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F16402CF-F511-450A-8584-8C8A5B7E9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85E5B49A-CFC2-4019-9BA6-528095F78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D2B0F0-5FBA-45C4-0C3F-E81AFD0F4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1476" y="795527"/>
            <a:ext cx="4361948" cy="1433323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l"/>
            <a:r>
              <a:rPr lang="en-US" sz="3200" dirty="0">
                <a:solidFill>
                  <a:schemeClr val="tx2"/>
                </a:solidFill>
              </a:rPr>
              <a:t>Free and Open-Source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FAAC1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1643985-5174-1032-407E-8A91E8F7E0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115" y="1247839"/>
            <a:ext cx="5641848" cy="4344222"/>
          </a:xfrm>
          <a:prstGeom prst="rect">
            <a:avLst/>
          </a:prstGeom>
          <a:ln w="12700">
            <a:noFill/>
          </a:ln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113B86-D0EB-C6BB-52DF-8FDCFA7C72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10485" y="1844676"/>
            <a:ext cx="4975152" cy="41719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Clr>
                <a:srgbClr val="FAAC11"/>
              </a:buClr>
            </a:pPr>
            <a:r>
              <a:rPr lang="en-US" dirty="0"/>
              <a:t>25+ utilities</a:t>
            </a:r>
          </a:p>
          <a:p>
            <a:pPr>
              <a:buClr>
                <a:srgbClr val="FAAC11"/>
              </a:buClr>
            </a:pPr>
            <a:r>
              <a:rPr lang="en-US" dirty="0"/>
              <a:t>Install from MS Store, </a:t>
            </a:r>
            <a:r>
              <a:rPr lang="en-US" dirty="0" err="1"/>
              <a:t>WinGet</a:t>
            </a:r>
            <a:r>
              <a:rPr lang="en-US" dirty="0"/>
              <a:t> or GitHub</a:t>
            </a:r>
          </a:p>
          <a:p>
            <a:pPr>
              <a:buClr>
                <a:srgbClr val="FAAC11"/>
              </a:buClr>
            </a:pPr>
            <a:r>
              <a:rPr lang="en-US" dirty="0"/>
              <a:t>Contribute at </a:t>
            </a:r>
            <a:r>
              <a:rPr lang="en-US" dirty="0">
                <a:hlinkClick r:id="rId3"/>
              </a:rPr>
              <a:t>github.com/</a:t>
            </a:r>
            <a:r>
              <a:rPr lang="en-US" dirty="0" err="1">
                <a:hlinkClick r:id="rId3"/>
              </a:rPr>
              <a:t>microsoft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powertoys</a:t>
            </a:r>
            <a:endParaRPr lang="en-US" dirty="0"/>
          </a:p>
          <a:p>
            <a:pPr>
              <a:buClr>
                <a:srgbClr val="FAAC11"/>
              </a:buClr>
            </a:pPr>
            <a:r>
              <a:rPr lang="en-US" dirty="0"/>
              <a:t>Docs at </a:t>
            </a:r>
            <a:r>
              <a:rPr lang="en-US" dirty="0">
                <a:hlinkClick r:id="rId4"/>
              </a:rPr>
              <a:t>learn.microsoft.com/windows/</a:t>
            </a:r>
            <a:r>
              <a:rPr lang="en-US" dirty="0" err="1">
                <a:hlinkClick r:id="rId4"/>
              </a:rPr>
              <a:t>powertoys</a:t>
            </a:r>
            <a:endParaRPr lang="en-US" dirty="0"/>
          </a:p>
          <a:p>
            <a:pPr>
              <a:buClr>
                <a:srgbClr val="FAAC11"/>
              </a:buClr>
            </a:pPr>
            <a:r>
              <a:rPr lang="en-US" dirty="0"/>
              <a:t>Coming in January</a:t>
            </a:r>
          </a:p>
          <a:p>
            <a:pPr lvl="1">
              <a:buClr>
                <a:srgbClr val="FAAC11"/>
              </a:buClr>
            </a:pPr>
            <a:r>
              <a:rPr lang="en-US" dirty="0"/>
              <a:t>Feature 1</a:t>
            </a:r>
          </a:p>
          <a:p>
            <a:pPr lvl="1">
              <a:buClr>
                <a:srgbClr val="FAAC11"/>
              </a:buClr>
            </a:pPr>
            <a:r>
              <a:rPr lang="en-US" dirty="0"/>
              <a:t>Feature 2</a:t>
            </a:r>
          </a:p>
          <a:p>
            <a:pPr lvl="1">
              <a:buClr>
                <a:srgbClr val="FAAC11"/>
              </a:buClr>
            </a:pPr>
            <a:r>
              <a:rPr lang="en-US" dirty="0"/>
              <a:t>Feature 3</a:t>
            </a:r>
          </a:p>
        </p:txBody>
      </p:sp>
    </p:spTree>
    <p:extLst>
      <p:ext uri="{BB962C8B-B14F-4D97-AF65-F5344CB8AC3E}">
        <p14:creationId xmlns:p14="http://schemas.microsoft.com/office/powerpoint/2010/main" val="916567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0665-4C8E-1841-ADC6-473538177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593541"/>
          </a:xfrm>
        </p:spPr>
        <p:txBody>
          <a:bodyPr/>
          <a:lstStyle/>
          <a:p>
            <a:r>
              <a:rPr lang="en-US" dirty="0"/>
              <a:t>Command Palette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204092-1DD3-47F1-EBEB-BD8DA75653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0163" y="1561221"/>
            <a:ext cx="6275387" cy="373397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880AF9-C5D5-6270-BEA7-C413778F0B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8631" y="3057993"/>
            <a:ext cx="3501197" cy="1743357"/>
          </a:xfrm>
        </p:spPr>
        <p:txBody>
          <a:bodyPr>
            <a:normAutofit fontScale="92500"/>
          </a:bodyPr>
          <a:lstStyle/>
          <a:p>
            <a:r>
              <a:rPr lang="en-US" dirty="0"/>
              <a:t>Quick launcher utility</a:t>
            </a:r>
          </a:p>
          <a:p>
            <a:r>
              <a:rPr lang="en-US" dirty="0"/>
              <a:t>Default shortcut: </a:t>
            </a:r>
            <a:r>
              <a:rPr lang="en-US" dirty="0" err="1"/>
              <a:t>Win+Alt+Space</a:t>
            </a:r>
            <a:endParaRPr lang="en-US" dirty="0"/>
          </a:p>
          <a:p>
            <a:r>
              <a:rPr lang="en-US" dirty="0"/>
              <a:t>Launch commands, apps &amp; dev tools</a:t>
            </a:r>
          </a:p>
          <a:p>
            <a:r>
              <a:rPr lang="en-US" dirty="0"/>
              <a:t>Like Spotlight for macOS</a:t>
            </a:r>
          </a:p>
        </p:txBody>
      </p:sp>
    </p:spTree>
    <p:extLst>
      <p:ext uri="{BB962C8B-B14F-4D97-AF65-F5344CB8AC3E}">
        <p14:creationId xmlns:p14="http://schemas.microsoft.com/office/powerpoint/2010/main" val="2193893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8DD8E1A-9945-4DBA-BC40-7A028BF32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E1C52F1-9DDF-4839-9B8F-25F7F8D42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DB25E450-AEBE-4B5B-9CD7-7DDA5128D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D57AF4B2-B19E-4839-9D9C-06AD5370C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949CEBF-F4A7-44B2-8A3B-22558718F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EAA589-93ED-485D-96BB-B9B21EC96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4BB4F238-A1F2-45F6-9074-18C4A9F92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C658EE5-B46E-48ED-822D-1C3F08ECA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82AA74BE-73A4-4ADC-B86C-833704C0C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2018BD4B-A593-4075-9FDB-4739C6D53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0D16E44B-CE60-491F-B907-D02B0B1E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2DFA7256-7E90-44B6-8E90-2111C1A1F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E31CD09-2348-4B3A-9C97-CEECA4ABC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4E5422EF-93F2-41A9-B30F-9EFE9241D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7920E29F-BB48-485F-95FF-5C372339C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ACFDB0E0-ECEB-4EEB-925D-4BE22979C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30CE2542-FFC2-4E6A-9F84-265FE415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864C497-B900-4D3E-895C-A2A823A3C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26441ED2-272A-4395-9966-F5B1C8D3F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701CA35D-3DE0-4BE9-96A9-31A6F24DB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C9367E8C-A75F-4D57-8B79-1B3EEDFD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0846F98D-8409-4D6C-B830-625CC19EB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35369DB-627C-41BD-9041-6426E8BF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A15987-DDC0-4CAB-AF5B-7D11E25D2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9B6DF8F2-BD4C-48F5-8CDC-95B311500F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E989FB2-D6DE-43D1-84D5-1C80F990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18CE9A-93A5-CC88-230E-D03F800B7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4760132"/>
            <a:ext cx="3947420" cy="1777829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l"/>
            <a:r>
              <a:rPr lang="en-US" sz="4000"/>
              <a:t>Advanced Paste</a:t>
            </a: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29D775-AA46-8CAF-1212-331498180C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5452" y="266700"/>
            <a:ext cx="6143606" cy="408549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A4583-1867-8772-F68C-BA5D8DEA33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18447" y="4544478"/>
            <a:ext cx="6281873" cy="22160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Paste plain text, markdown &amp; JSON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Paste image as text or .</a:t>
            </a:r>
            <a:r>
              <a:rPr lang="en-US" dirty="0" err="1">
                <a:solidFill>
                  <a:schemeClr val="tx1"/>
                </a:solidFill>
              </a:rPr>
              <a:t>png</a:t>
            </a:r>
            <a:endParaRPr lang="en-US" dirty="0">
              <a:solidFill>
                <a:schemeClr val="tx1"/>
              </a:solidFill>
            </a:endParaRP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Paste with AI (local/cloud models)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Transcode audio/video (paste as .mp3/.mp4)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Clipboard history</a:t>
            </a:r>
          </a:p>
        </p:txBody>
      </p:sp>
    </p:spTree>
    <p:extLst>
      <p:ext uri="{BB962C8B-B14F-4D97-AF65-F5344CB8AC3E}">
        <p14:creationId xmlns:p14="http://schemas.microsoft.com/office/powerpoint/2010/main" val="16410760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E8DD8E1A-9945-4DBA-BC40-7A028BF32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E1C52F1-9DDF-4839-9B8F-25F7F8D42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DB25E450-AEBE-4B5B-9CD7-7DDA5128D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D57AF4B2-B19E-4839-9D9C-06AD5370C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949CEBF-F4A7-44B2-8A3B-22558718F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8EAA589-93ED-485D-96BB-B9B21EC96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4BB4F238-A1F2-45F6-9074-18C4A9F92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1C658EE5-B46E-48ED-822D-1C3F08ECA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82AA74BE-73A4-4ADC-B86C-833704C0C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2018BD4B-A593-4075-9FDB-4739C6D53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0D16E44B-CE60-491F-B907-D02B0B1E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2DFA7256-7E90-44B6-8E90-2111C1A1F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E31CD09-2348-4B3A-9C97-CEECA4ABC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4E5422EF-93F2-41A9-B30F-9EFE9241D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7920E29F-BB48-485F-95FF-5C372339C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ACFDB0E0-ECEB-4EEB-925D-4BE22979C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30CE2542-FFC2-4E6A-9F84-265FE415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864C497-B900-4D3E-895C-A2A823A3C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26441ED2-272A-4395-9966-F5B1C8D3F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701CA35D-3DE0-4BE9-96A9-31A6F24DB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C9367E8C-A75F-4D57-8B79-1B3EEDFD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0846F98D-8409-4D6C-B830-625CC19EB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35369DB-627C-41BD-9041-6426E8BF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BA15987-DDC0-4CAB-AF5B-7D11E25D2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9B6DF8F2-BD4C-48F5-8CDC-95B311500F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E989FB2-D6DE-43D1-84D5-1C80F990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28D1E49-2A21-4A83-A0E0-FB1597B4B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88B852E-5494-418B-A833-75CF016A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DF31E3C1-1A46-4329-9F80-B576692FE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294B4592-99CA-47B1-816F-CE2D44F65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BF690E4C-72F8-4AC5-AF99-562763CC6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F834CDD4-CAB8-4ACC-9AAC-5399C743D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1AEB045A-6821-475B-A28E-047437ABE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D9B790C0-3D34-4626-BAFB-6EB473F40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EDA4D87F-91A4-4628-9A6E-F01820A7E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045DAB88-124C-459C-A889-DAE9C9BE2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85D44010-1DAA-4CAC-B83F-7E3E8C455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E8C01D66-5C93-4A2E-AA74-DE97574EA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E2E1A6E1-6C4A-47D3-81E2-9F8624F1B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3E849CB5-4526-49DC-B77B-A20FDB7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5A18C8A4-FB2A-44C1-93D3-26C6DDFE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85D014FD-8C5A-4071-B19E-4910AAB61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A37D7262-3596-4026-9AD4-E94332E52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187E37E0-AAC3-4B33-AF36-334ACCBD3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409758BB-8A0E-4BEB-BC0C-F410AD98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97C4EFE2-9D25-4978-BD9A-873B49270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9CCAF82A-A0E0-4B55-A97B-EFFAE79AF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4F800DD8-3954-4F73-8807-16F1CFAC1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84E1C91A-4B06-4852-918C-6380FA98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F9FED7-EF2C-C339-FE75-BA97E70EE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Awake!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391019-B0CE-776F-A2C0-9A8B11744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257" y="2457853"/>
            <a:ext cx="4626864" cy="3263091"/>
          </a:xfrm>
          <a:prstGeom prst="rect">
            <a:avLst/>
          </a:prstGeom>
          <a:ln w="12700">
            <a:noFill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CD6887-15FB-D4FF-DE01-32EEF1362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80703" y="2228850"/>
            <a:ext cx="5530310" cy="36996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Keep your PC awake for long running tasks</a:t>
            </a:r>
          </a:p>
          <a:p>
            <a:pPr lvl="1" indent="-228600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Interval</a:t>
            </a:r>
            <a:endParaRPr lang="en-US" sz="1800" dirty="0"/>
          </a:p>
          <a:p>
            <a:pPr lvl="1" indent="-228600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Until date/time</a:t>
            </a:r>
          </a:p>
          <a:p>
            <a:pPr lvl="1" indent="-228600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Infinite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Option to keep screen on</a:t>
            </a:r>
          </a:p>
          <a:p>
            <a:pPr indent="-228600" algn="l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tx1"/>
                </a:solidFill>
              </a:rPr>
              <a:t>CLI available</a:t>
            </a:r>
          </a:p>
        </p:txBody>
      </p:sp>
    </p:spTree>
    <p:extLst>
      <p:ext uri="{BB962C8B-B14F-4D97-AF65-F5344CB8AC3E}">
        <p14:creationId xmlns:p14="http://schemas.microsoft.com/office/powerpoint/2010/main" val="1978860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CB4DA44-742C-414B-BA05-633FAAFEB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646F5217-C700-42DF-A991-60041BF85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86B42890-A2EB-4CD5-B95E-28BB1B9DC7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3C4C7C00-4C35-4304-971D-F6545F151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062703B6-D095-40E9-AED8-A3895537F3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55808A0-E0B8-4AC4-B721-4A61DF27E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A5C20225-C8C2-466D-BDA5-9CBA8CFE44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4FE00035-FBE7-4831-851B-4FEC2CDC9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F6E5955C-9D0F-4D45-941B-38C00DCB57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28A4AF89-C648-4D4F-9728-5EE6996F8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2AE30D5F-611C-4C24-B74D-EE52F199B0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1313FCA-52AA-4767-BA27-EC3674A3C8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07FB6C5A-EFC4-4A43-AB27-6244F7CA7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3BF24447-F7CC-4598-8910-FAAC77867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E8C0FE7B-3A46-4ED7-9C3D-C66FB4E63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C93D827F-181D-4B32-A950-DC16B774D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2CF17858-D8BB-42DA-ADAF-C5B7DDB11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0DBFA4E1-6EAC-4206-819E-36015448E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F25D0174-B30E-42BC-BD55-A943BDD62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1E31CAD0-C3BC-4821-87CC-78C2AE7942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5470702A-797A-4762-B2E7-330ECFCFE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5857B84-7166-46C1-B6CC-5A981DEF9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6F4166B5-BEB6-4D93-91F2-61F18E18D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49645B81-B570-40D4-A717-18FD21349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9" name="Isosceles Triangle 22">
              <a:extLst>
                <a:ext uri="{FF2B5EF4-FFF2-40B4-BE49-F238E27FC236}">
                  <a16:creationId xmlns:a16="http://schemas.microsoft.com/office/drawing/2014/main" id="{D8C83445-9D36-40AB-9B6C-13B432A61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7281DC3-F955-435C-A291-E5CDF00A6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12E04FC-1869-1CBA-C56D-D30565584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0" y="4760132"/>
            <a:ext cx="4980883" cy="1777829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FancyZones</a:t>
            </a:r>
          </a:p>
        </p:txBody>
      </p:sp>
      <p:sp>
        <p:nvSpPr>
          <p:cNvPr id="113" name="Freeform: Shape 112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F072A36-3A92-9BEE-05A7-66225BFC18A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10" y="850169"/>
            <a:ext cx="5286224" cy="2973500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59F8FE9-BF44-3351-957D-91A42F452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867" y="880867"/>
            <a:ext cx="5300659" cy="2915363"/>
          </a:xfrm>
          <a:prstGeom prst="rect">
            <a:avLst/>
          </a:prstGeom>
        </p:spPr>
      </p:pic>
      <p:sp>
        <p:nvSpPr>
          <p:cNvPr id="114" name="Content Placeholder 11">
            <a:extLst>
              <a:ext uri="{FF2B5EF4-FFF2-40B4-BE49-F238E27FC236}">
                <a16:creationId xmlns:a16="http://schemas.microsoft.com/office/drawing/2014/main" id="{7BFADE8E-78B3-A320-744B-0E47902F3F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24600" y="4767659"/>
            <a:ext cx="5075720" cy="1917953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r>
              <a:rPr lang="en-US" dirty="0"/>
              <a:t>Window manager</a:t>
            </a:r>
          </a:p>
          <a:p>
            <a:r>
              <a:rPr lang="en-US" dirty="0"/>
              <a:t>Multi-monitor support</a:t>
            </a:r>
          </a:p>
          <a:p>
            <a:r>
              <a:rPr lang="en-US" dirty="0"/>
              <a:t>Templates or custom layouts</a:t>
            </a:r>
          </a:p>
          <a:p>
            <a:r>
              <a:rPr lang="en-US" dirty="0"/>
              <a:t>Quickly switch between layouts</a:t>
            </a:r>
          </a:p>
          <a:p>
            <a:r>
              <a:rPr lang="en-US" dirty="0"/>
              <a:t>Snap with mouse or keyboard</a:t>
            </a:r>
          </a:p>
        </p:txBody>
      </p:sp>
    </p:spTree>
    <p:extLst>
      <p:ext uri="{BB962C8B-B14F-4D97-AF65-F5344CB8AC3E}">
        <p14:creationId xmlns:p14="http://schemas.microsoft.com/office/powerpoint/2010/main" val="1379473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9E2D2-078B-459F-A431-2037B063F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4035B44-9204-427C-98D0-75678B980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755FDC7E-5938-4B4B-8877-06EE01FCD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F0437E65-E6AA-41CB-8690-97980FE0D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3F0EF991-E8E2-4486-80F2-A9E03DA1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FB081D04-EE00-42EF-BBFB-684673613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12B7F571-868C-421B-8A57-6196C8124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7E4953C7-80FE-46D4-A354-20321F42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C60293D3-71F6-45CD-890F-E68F81CDD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940865AC-2494-4A34-80AC-0D78FE9C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E8206DC4-8F5A-4192-BB5B-39A4A2CDD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1851F69F-8755-4226-9A81-C27799E32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D85B97EF-28BC-441A-9EBB-81EF34094A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C68D975-1EC2-4BFA-811D-0454109E3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251959DD-2AB4-4342-8A28-A25293926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85D37AB-3782-4D04-A998-0C126E1BD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9313ACA4-E3EA-43A3-822B-DD5DF119D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5A98D1AB-DF34-414B-9696-4B671EC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8153A7D0-F980-48CC-B318-806C679F4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96E44097-7726-43F7-9E27-8BD5BCF89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65B28630-DA3C-4E4C-94ED-0ED8F353C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1686151F-4919-4A15-9EC3-0329453E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10C7CFA-FC7F-479C-9026-39109C0B5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971A5E3-BBAD-4023-B07C-7FBC4202D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6" name="Isosceles Triangle 22">
              <a:extLst>
                <a:ext uri="{FF2B5EF4-FFF2-40B4-BE49-F238E27FC236}">
                  <a16:creationId xmlns:a16="http://schemas.microsoft.com/office/drawing/2014/main" id="{FC05BA5F-5BBE-4BFA-A313-155476233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275B948-0170-4286-84CE-04CA461F2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28D1E49-2A21-4A83-A0E0-FB1597B4B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88B852E-5494-418B-A833-75CF016A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DF31E3C1-1A46-4329-9F80-B576692FE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294B4592-99CA-47B1-816F-CE2D44F65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BF690E4C-72F8-4AC5-AF99-562763CC6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F834CDD4-CAB8-4ACC-9AAC-5399C743D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9">
              <a:extLst>
                <a:ext uri="{FF2B5EF4-FFF2-40B4-BE49-F238E27FC236}">
                  <a16:creationId xmlns:a16="http://schemas.microsoft.com/office/drawing/2014/main" id="{1AEB045A-6821-475B-A28E-047437ABE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0">
              <a:extLst>
                <a:ext uri="{FF2B5EF4-FFF2-40B4-BE49-F238E27FC236}">
                  <a16:creationId xmlns:a16="http://schemas.microsoft.com/office/drawing/2014/main" id="{D9B790C0-3D34-4626-BAFB-6EB473F40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EDA4D87F-91A4-4628-9A6E-F01820A7E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045DAB88-124C-459C-A889-DAE9C9BE2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85D44010-1DAA-4CAC-B83F-7E3E8C455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E8C01D66-5C93-4A2E-AA74-DE97574EA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">
              <a:extLst>
                <a:ext uri="{FF2B5EF4-FFF2-40B4-BE49-F238E27FC236}">
                  <a16:creationId xmlns:a16="http://schemas.microsoft.com/office/drawing/2014/main" id="{E2E1A6E1-6C4A-47D3-81E2-9F8624F1B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3E849CB5-4526-49DC-B77B-A20FDB7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7">
              <a:extLst>
                <a:ext uri="{FF2B5EF4-FFF2-40B4-BE49-F238E27FC236}">
                  <a16:creationId xmlns:a16="http://schemas.microsoft.com/office/drawing/2014/main" id="{5A18C8A4-FB2A-44C1-93D3-26C6DDFE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85D014FD-8C5A-4071-B19E-4910AAB61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9">
              <a:extLst>
                <a:ext uri="{FF2B5EF4-FFF2-40B4-BE49-F238E27FC236}">
                  <a16:creationId xmlns:a16="http://schemas.microsoft.com/office/drawing/2014/main" id="{A37D7262-3596-4026-9AD4-E94332E52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0">
              <a:extLst>
                <a:ext uri="{FF2B5EF4-FFF2-40B4-BE49-F238E27FC236}">
                  <a16:creationId xmlns:a16="http://schemas.microsoft.com/office/drawing/2014/main" id="{187E37E0-AAC3-4B33-AF36-334ACCBD3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1">
              <a:extLst>
                <a:ext uri="{FF2B5EF4-FFF2-40B4-BE49-F238E27FC236}">
                  <a16:creationId xmlns:a16="http://schemas.microsoft.com/office/drawing/2014/main" id="{409758BB-8A0E-4BEB-BC0C-F410AD98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2">
              <a:extLst>
                <a:ext uri="{FF2B5EF4-FFF2-40B4-BE49-F238E27FC236}">
                  <a16:creationId xmlns:a16="http://schemas.microsoft.com/office/drawing/2014/main" id="{97C4EFE2-9D25-4978-BD9A-873B49270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3">
              <a:extLst>
                <a:ext uri="{FF2B5EF4-FFF2-40B4-BE49-F238E27FC236}">
                  <a16:creationId xmlns:a16="http://schemas.microsoft.com/office/drawing/2014/main" id="{9CCAF82A-A0E0-4B55-A97B-EFFAE79AF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4">
              <a:extLst>
                <a:ext uri="{FF2B5EF4-FFF2-40B4-BE49-F238E27FC236}">
                  <a16:creationId xmlns:a16="http://schemas.microsoft.com/office/drawing/2014/main" id="{4F800DD8-3954-4F73-8807-16F1CFAC1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84E1C91A-4B06-4852-918C-6380FA98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06FCD74-E15D-3CBC-1892-8C18080B6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4959319" cy="1190912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Color Picker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rgbClr val="3599E6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3C9CF9-ABBA-A463-217F-FF3B2404A4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60" r="2808" b="1"/>
          <a:stretch>
            <a:fillRect/>
          </a:stretch>
        </p:blipFill>
        <p:spPr>
          <a:xfrm>
            <a:off x="1103257" y="2416047"/>
            <a:ext cx="4626864" cy="3346704"/>
          </a:xfrm>
          <a:prstGeom prst="rect">
            <a:avLst/>
          </a:prstGeom>
          <a:ln w="12700">
            <a:noFill/>
          </a:ln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3B86BCE-374B-16D2-3E73-C74479E822D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163" y="2444308"/>
            <a:ext cx="5029200" cy="3269547"/>
          </a:xfr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6506601-7720-A1C3-4E0F-A0F2646784F6}"/>
              </a:ext>
            </a:extLst>
          </p:cNvPr>
          <p:cNvSpPr txBox="1"/>
          <p:nvPr/>
        </p:nvSpPr>
        <p:spPr>
          <a:xfrm>
            <a:off x="6374607" y="795527"/>
            <a:ext cx="5029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Pick colors from your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Formats: HEX / RGB / HSL / HSV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Always on top option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Fine tune after picking</a:t>
            </a:r>
          </a:p>
        </p:txBody>
      </p:sp>
    </p:spTree>
    <p:extLst>
      <p:ext uri="{BB962C8B-B14F-4D97-AF65-F5344CB8AC3E}">
        <p14:creationId xmlns:p14="http://schemas.microsoft.com/office/powerpoint/2010/main" val="1769574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AE19E2D2-078B-459F-A431-2037B063FD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14035B44-9204-427C-98D0-75678B980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55FDC7E-5938-4B4B-8877-06EE01FCD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F0437E65-E6AA-41CB-8690-97980FE0D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3F0EF991-E8E2-4486-80F2-A9E03DA1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FB081D04-EE00-42EF-BBFB-684673613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12B7F571-868C-421B-8A57-6196C8124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7E4953C7-80FE-46D4-A354-20321F42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C60293D3-71F6-45CD-890F-E68F81CDD9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940865AC-2494-4A34-80AC-0D78FE9C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E8206DC4-8F5A-4192-BB5B-39A4A2CDD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1851F69F-8755-4226-9A81-C27799E32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D85B97EF-28BC-441A-9EBB-81EF34094A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7C68D975-1EC2-4BFA-811D-0454109E3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251959DD-2AB4-4342-8A28-A25293926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785D37AB-3782-4D04-A998-0C126E1BD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9313ACA4-E3EA-43A3-822B-DD5DF119D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21">
              <a:extLst>
                <a:ext uri="{FF2B5EF4-FFF2-40B4-BE49-F238E27FC236}">
                  <a16:creationId xmlns:a16="http://schemas.microsoft.com/office/drawing/2014/main" id="{5A98D1AB-DF34-414B-9696-4B671EC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8153A7D0-F980-48CC-B318-806C679F48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96E44097-7726-43F7-9E27-8BD5BCF89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65B28630-DA3C-4E4C-94ED-0ED8F353C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1686151F-4919-4A15-9EC3-0329453ED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E10C7CFA-FC7F-479C-9026-39109C0B5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971A5E3-BBAD-4023-B07C-7FBC4202D8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94" name="Isosceles Triangle 22">
              <a:extLst>
                <a:ext uri="{FF2B5EF4-FFF2-40B4-BE49-F238E27FC236}">
                  <a16:creationId xmlns:a16="http://schemas.microsoft.com/office/drawing/2014/main" id="{FC05BA5F-5BBE-4BFA-A313-1554762332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5275B948-0170-4286-84CE-04CA461F2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828D1E49-2A21-4A83-A0E0-FB1597B4B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088B852E-5494-418B-A833-75CF016A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DF31E3C1-1A46-4329-9F80-B576692FE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294B4592-99CA-47B1-816F-CE2D44F65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BF690E4C-72F8-4AC5-AF99-562763CC6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F834CDD4-CAB8-4ACC-9AAC-5399C743D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1AEB045A-6821-475B-A28E-047437ABE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D9B790C0-3D34-4626-BAFB-6EB473F40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EDA4D87F-91A4-4628-9A6E-F01820A7E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045DAB88-124C-459C-A889-DAE9C9BE2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85D44010-1DAA-4CAC-B83F-7E3E8C455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E8C01D66-5C93-4A2E-AA74-DE97574EA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E2E1A6E1-6C4A-47D3-81E2-9F8624F1B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3E849CB5-4526-49DC-B77B-A20FDB7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5A18C8A4-FB2A-44C1-93D3-26C6DDFE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85D014FD-8C5A-4071-B19E-4910AAB61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A37D7262-3596-4026-9AD4-E94332E52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187E37E0-AAC3-4B33-AF36-334ACCBD3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409758BB-8A0E-4BEB-BC0C-F410AD98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97C4EFE2-9D25-4978-BD9A-873B49270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9CCAF82A-A0E0-4B55-A97B-EFFAE79AF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4">
              <a:extLst>
                <a:ext uri="{FF2B5EF4-FFF2-40B4-BE49-F238E27FC236}">
                  <a16:creationId xmlns:a16="http://schemas.microsoft.com/office/drawing/2014/main" id="{4F800DD8-3954-4F73-8807-16F1CFAC1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25">
              <a:extLst>
                <a:ext uri="{FF2B5EF4-FFF2-40B4-BE49-F238E27FC236}">
                  <a16:creationId xmlns:a16="http://schemas.microsoft.com/office/drawing/2014/main" id="{84E1C91A-4B06-4852-918C-6380FA98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6ED8CAA-57E3-BC69-A973-F946DAB03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More favs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rgbClr val="FEDC0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FDA5883-7F2A-F102-09E9-1DAD54995F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31" r="-1" b="913"/>
          <a:stretch>
            <a:fillRect/>
          </a:stretch>
        </p:blipFill>
        <p:spPr>
          <a:xfrm>
            <a:off x="1103257" y="2416047"/>
            <a:ext cx="4626864" cy="3346704"/>
          </a:xfrm>
          <a:prstGeom prst="rect">
            <a:avLst/>
          </a:prstGeom>
          <a:ln w="12700"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A4616-267F-1B14-EF35-D5264428C8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80703" y="2228850"/>
            <a:ext cx="5028928" cy="36996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Clr>
                <a:srgbClr val="FEDC00"/>
              </a:buClr>
            </a:pPr>
            <a:r>
              <a:rPr lang="en-US" sz="1700" dirty="0">
                <a:sym typeface="Wingdings" panose="05000000000000000000" pitchFamily="2" charset="2"/>
              </a:rPr>
              <a:t></a:t>
            </a:r>
            <a:r>
              <a:rPr lang="en-US" sz="1700" dirty="0"/>
              <a:t> Detect shortcut conflicts</a:t>
            </a:r>
          </a:p>
          <a:p>
            <a:pPr>
              <a:buClr>
                <a:srgbClr val="FEDC00"/>
              </a:buClr>
            </a:pPr>
            <a:r>
              <a:rPr lang="en-US" sz="1700" dirty="0"/>
              <a:t>Always on Top – Control any window</a:t>
            </a:r>
          </a:p>
          <a:p>
            <a:pPr>
              <a:buClr>
                <a:srgbClr val="FEDC00"/>
              </a:buClr>
            </a:pPr>
            <a:r>
              <a:rPr lang="en-US" sz="1700" dirty="0"/>
              <a:t>File Locksmith – Find out who’s locking a file</a:t>
            </a:r>
          </a:p>
          <a:p>
            <a:pPr>
              <a:buClr>
                <a:srgbClr val="FEDC00"/>
              </a:buClr>
            </a:pPr>
            <a:r>
              <a:rPr lang="en-US" sz="1700" dirty="0"/>
              <a:t>Light Switch – Light/Dark theme switcher</a:t>
            </a:r>
          </a:p>
          <a:p>
            <a:pPr>
              <a:buClr>
                <a:srgbClr val="FEDC00"/>
              </a:buClr>
            </a:pPr>
            <a:r>
              <a:rPr lang="en-US" sz="1700" dirty="0"/>
              <a:t>Workspaces – Launch and auto-arrange your apps</a:t>
            </a:r>
          </a:p>
          <a:p>
            <a:pPr>
              <a:buClr>
                <a:srgbClr val="FEDC00"/>
              </a:buClr>
            </a:pPr>
            <a:r>
              <a:rPr lang="en-US" sz="1700" dirty="0" err="1"/>
              <a:t>ZoomIt</a:t>
            </a:r>
            <a:r>
              <a:rPr lang="en-US" sz="1700" dirty="0"/>
              <a:t> – </a:t>
            </a:r>
            <a:r>
              <a:rPr lang="en-US" sz="1700" dirty="0" err="1"/>
              <a:t>Sysinternals</a:t>
            </a:r>
            <a:r>
              <a:rPr lang="en-US" sz="1700" dirty="0"/>
              <a:t> tool now in </a:t>
            </a:r>
            <a:r>
              <a:rPr lang="en-US" sz="1700" dirty="0" err="1"/>
              <a:t>PowerToys</a:t>
            </a:r>
            <a:endParaRPr lang="en-US" sz="1700" dirty="0"/>
          </a:p>
          <a:p>
            <a:pPr>
              <a:buClr>
                <a:srgbClr val="FEDC00"/>
              </a:buClr>
            </a:pPr>
            <a:r>
              <a:rPr lang="en-US" sz="1700" dirty="0"/>
              <a:t>Image Resizer – Quickly resize images from context menu</a:t>
            </a:r>
          </a:p>
        </p:txBody>
      </p:sp>
    </p:spTree>
    <p:extLst>
      <p:ext uri="{BB962C8B-B14F-4D97-AF65-F5344CB8AC3E}">
        <p14:creationId xmlns:p14="http://schemas.microsoft.com/office/powerpoint/2010/main" val="1399080710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Custom 1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E3000B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56</TotalTime>
  <Words>235</Words>
  <Application>Microsoft Office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 Light</vt:lpstr>
      <vt:lpstr>Rockwell</vt:lpstr>
      <vt:lpstr>Wingdings</vt:lpstr>
      <vt:lpstr>Atlas</vt:lpstr>
      <vt:lpstr>PowerPoint Presentation</vt:lpstr>
      <vt:lpstr>Free and Open-Source</vt:lpstr>
      <vt:lpstr>Command Palette</vt:lpstr>
      <vt:lpstr>Advanced Paste</vt:lpstr>
      <vt:lpstr>Awake!</vt:lpstr>
      <vt:lpstr>FancyZones</vt:lpstr>
      <vt:lpstr>Color Picker</vt:lpstr>
      <vt:lpstr>More favs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Alvin Ashcraft</dc:creator>
  <cp:lastModifiedBy>Alvin Ashcraft</cp:lastModifiedBy>
  <cp:revision>1</cp:revision>
  <dcterms:created xsi:type="dcterms:W3CDTF">2026-01-10T15:26:34Z</dcterms:created>
  <dcterms:modified xsi:type="dcterms:W3CDTF">2026-01-10T16:23:07Z</dcterms:modified>
</cp:coreProperties>
</file>

<file path=docProps/thumbnail.jpeg>
</file>